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1" r:id="rId4"/>
    <p:sldId id="288" r:id="rId5"/>
    <p:sldId id="285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11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1308100" y="1403775"/>
            <a:ext cx="7289800" cy="24384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予約席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C2839D2-C0DB-4746-BFE9-A94594821091}"/>
              </a:ext>
            </a:extLst>
          </p:cNvPr>
          <p:cNvSpPr txBox="1"/>
          <p:nvPr/>
        </p:nvSpPr>
        <p:spPr>
          <a:xfrm>
            <a:off x="1955800" y="4329100"/>
            <a:ext cx="5994400" cy="102439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D58D4696-8B80-4810-B262-BD554AF77A22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34E435-7901-47FF-A9FD-4922F0F2C76C}"/>
              </a:ext>
            </a:extLst>
          </p:cNvPr>
          <p:cNvSpPr txBox="1"/>
          <p:nvPr/>
        </p:nvSpPr>
        <p:spPr>
          <a:xfrm>
            <a:off x="1308100" y="1403775"/>
            <a:ext cx="7289800" cy="24384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予約席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A8CF82-B4B2-46B2-BFD2-AF17E46AA894}"/>
              </a:ext>
            </a:extLst>
          </p:cNvPr>
          <p:cNvSpPr txBox="1"/>
          <p:nvPr/>
        </p:nvSpPr>
        <p:spPr>
          <a:xfrm>
            <a:off x="1955800" y="4329100"/>
            <a:ext cx="5994400" cy="102439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1407BFB-CC6E-4BCC-8AF8-18D70CFC85C3}"/>
              </a:ext>
            </a:extLst>
          </p:cNvPr>
          <p:cNvSpPr txBox="1"/>
          <p:nvPr/>
        </p:nvSpPr>
        <p:spPr>
          <a:xfrm>
            <a:off x="1016000" y="1538790"/>
            <a:ext cx="7874000" cy="24384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予約席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F8B91E9-FE87-4EA2-A257-A123810D82BB}"/>
              </a:ext>
            </a:extLst>
          </p:cNvPr>
          <p:cNvSpPr txBox="1"/>
          <p:nvPr/>
        </p:nvSpPr>
        <p:spPr>
          <a:xfrm>
            <a:off x="1715606" y="4464115"/>
            <a:ext cx="6474788" cy="102439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6204449-D563-47B9-AD25-E23D520C4F35}"/>
              </a:ext>
            </a:extLst>
          </p:cNvPr>
          <p:cNvSpPr/>
          <p:nvPr/>
        </p:nvSpPr>
        <p:spPr>
          <a:xfrm>
            <a:off x="109728" y="82601"/>
            <a:ext cx="9681972" cy="66801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1407BFB-CC6E-4BCC-8AF8-18D70CFC85C3}"/>
              </a:ext>
            </a:extLst>
          </p:cNvPr>
          <p:cNvSpPr txBox="1"/>
          <p:nvPr/>
        </p:nvSpPr>
        <p:spPr>
          <a:xfrm>
            <a:off x="1016000" y="1538790"/>
            <a:ext cx="7874000" cy="24384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予約席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F8B91E9-FE87-4EA2-A257-A123810D82BB}"/>
              </a:ext>
            </a:extLst>
          </p:cNvPr>
          <p:cNvSpPr txBox="1"/>
          <p:nvPr/>
        </p:nvSpPr>
        <p:spPr>
          <a:xfrm>
            <a:off x="1715606" y="4464115"/>
            <a:ext cx="6474788" cy="102439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RESERVED</a:t>
            </a:r>
            <a:endParaRPr lang="ja-JP" altLang="en-US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652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95EC407C-3261-494F-80E4-3AB33BDDCCD8}"/>
              </a:ext>
            </a:extLst>
          </p:cNvPr>
          <p:cNvSpPr/>
          <p:nvPr/>
        </p:nvSpPr>
        <p:spPr>
          <a:xfrm>
            <a:off x="109729" y="124817"/>
            <a:ext cx="3493122" cy="65895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C1DFAF2-F8D6-4C48-A70C-BE7BA480CA21}"/>
              </a:ext>
            </a:extLst>
          </p:cNvPr>
          <p:cNvGrpSpPr/>
          <p:nvPr/>
        </p:nvGrpSpPr>
        <p:grpSpPr>
          <a:xfrm>
            <a:off x="4048792" y="2061710"/>
            <a:ext cx="5451554" cy="2734580"/>
            <a:chOff x="1016000" y="1538790"/>
            <a:chExt cx="7874000" cy="3949715"/>
          </a:xfrm>
        </p:grpSpPr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20F3F436-58E8-4D20-AD14-FB5DAAC78F41}"/>
                </a:ext>
              </a:extLst>
            </p:cNvPr>
            <p:cNvSpPr txBox="1"/>
            <p:nvPr/>
          </p:nvSpPr>
          <p:spPr>
            <a:xfrm>
              <a:off x="1016000" y="1538790"/>
              <a:ext cx="7874000" cy="243840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effectLst/>
                </a:rPr>
                <a:t>予約席</a:t>
              </a: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B2F6FA02-4FE4-454F-BAFD-7F73996E1B41}"/>
                </a:ext>
              </a:extLst>
            </p:cNvPr>
            <p:cNvSpPr txBox="1"/>
            <p:nvPr/>
          </p:nvSpPr>
          <p:spPr>
            <a:xfrm>
              <a:off x="1715606" y="4464115"/>
              <a:ext cx="6474788" cy="102439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RESERVED</a:t>
              </a:r>
              <a:endPara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7E11EF9-D67D-4367-8CC4-D7D5E7098812}"/>
              </a:ext>
            </a:extLst>
          </p:cNvPr>
          <p:cNvGrpSpPr/>
          <p:nvPr/>
        </p:nvGrpSpPr>
        <p:grpSpPr>
          <a:xfrm>
            <a:off x="1000618" y="1386993"/>
            <a:ext cx="1711344" cy="4065195"/>
            <a:chOff x="2436582" y="6886431"/>
            <a:chExt cx="635510" cy="150961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AF3B721-C4F3-4159-B5F3-B624D4B92FF1}"/>
                </a:ext>
              </a:extLst>
            </p:cNvPr>
            <p:cNvGrpSpPr/>
            <p:nvPr/>
          </p:nvGrpSpPr>
          <p:grpSpPr>
            <a:xfrm>
              <a:off x="2445069" y="7415506"/>
              <a:ext cx="608474" cy="973153"/>
              <a:chOff x="3412457" y="1043735"/>
              <a:chExt cx="608474" cy="973153"/>
            </a:xfrm>
            <a:solidFill>
              <a:srgbClr val="CC6600"/>
            </a:solidFill>
          </p:grpSpPr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84587D25-3559-444D-9609-B4C8718D7A8B}"/>
                  </a:ext>
                </a:extLst>
              </p:cNvPr>
              <p:cNvSpPr/>
              <p:nvPr/>
            </p:nvSpPr>
            <p:spPr bwMode="auto">
              <a:xfrm rot="10800000">
                <a:off x="3433617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D31A94F6-A33C-4810-92A8-D99EF61F795A}"/>
                  </a:ext>
                </a:extLst>
              </p:cNvPr>
              <p:cNvSpPr/>
              <p:nvPr/>
            </p:nvSpPr>
            <p:spPr bwMode="auto">
              <a:xfrm rot="10800000">
                <a:off x="3931299" y="1682771"/>
                <a:ext cx="73877" cy="334117"/>
              </a:xfrm>
              <a:prstGeom prst="trapezoid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D954ECF5-485F-4F3C-A3E0-23035B248B9A}"/>
                  </a:ext>
                </a:extLst>
              </p:cNvPr>
              <p:cNvSpPr/>
              <p:nvPr/>
            </p:nvSpPr>
            <p:spPr bwMode="auto">
              <a:xfrm>
                <a:off x="3470555" y="1043735"/>
                <a:ext cx="497683" cy="581113"/>
              </a:xfrm>
              <a:prstGeom prst="round2Same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73F920C8-71CA-4C79-900E-3D627C2FF4B0}"/>
                  </a:ext>
                </a:extLst>
              </p:cNvPr>
              <p:cNvSpPr/>
              <p:nvPr/>
            </p:nvSpPr>
            <p:spPr bwMode="auto">
              <a:xfrm rot="10800000">
                <a:off x="3504176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67E8BABD-1F72-45AE-9CFF-16C2CEFD8E29}"/>
                  </a:ext>
                </a:extLst>
              </p:cNvPr>
              <p:cNvSpPr/>
              <p:nvPr/>
            </p:nvSpPr>
            <p:spPr bwMode="auto">
              <a:xfrm rot="10800000">
                <a:off x="3858982" y="1682770"/>
                <a:ext cx="73876" cy="261065"/>
              </a:xfrm>
              <a:prstGeom prst="trapezoid">
                <a:avLst>
                  <a:gd name="adj" fmla="val 25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378B8084-5CF6-43B5-9126-D8BE0272B746}"/>
                  </a:ext>
                </a:extLst>
              </p:cNvPr>
              <p:cNvSpPr/>
              <p:nvPr/>
            </p:nvSpPr>
            <p:spPr bwMode="auto">
              <a:xfrm>
                <a:off x="3412457" y="1592037"/>
                <a:ext cx="608474" cy="10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BC76B43-99FF-4889-AD8F-A306B3B80487}"/>
                </a:ext>
              </a:extLst>
            </p:cNvPr>
            <p:cNvSpPr/>
            <p:nvPr/>
          </p:nvSpPr>
          <p:spPr bwMode="auto">
            <a:xfrm flipH="1">
              <a:off x="2436582" y="6886431"/>
              <a:ext cx="635510" cy="1509616"/>
            </a:xfrm>
            <a:custGeom>
              <a:avLst/>
              <a:gdLst>
                <a:gd name="connsiteX0" fmla="*/ 635510 w 635510"/>
                <a:gd name="connsiteY0" fmla="*/ 983455 h 1509616"/>
                <a:gd name="connsiteX1" fmla="*/ 635509 w 635510"/>
                <a:gd name="connsiteY1" fmla="*/ 983456 h 1509616"/>
                <a:gd name="connsiteX2" fmla="*/ 635510 w 635510"/>
                <a:gd name="connsiteY2" fmla="*/ 983456 h 1509616"/>
                <a:gd name="connsiteX3" fmla="*/ 0 w 635510"/>
                <a:gd name="connsiteY3" fmla="*/ 983453 h 1509616"/>
                <a:gd name="connsiteX4" fmla="*/ 0 w 635510"/>
                <a:gd name="connsiteY4" fmla="*/ 983454 h 1509616"/>
                <a:gd name="connsiteX5" fmla="*/ 1 w 635510"/>
                <a:gd name="connsiteY5" fmla="*/ 983454 h 1509616"/>
                <a:gd name="connsiteX6" fmla="*/ 499393 w 635510"/>
                <a:gd name="connsiteY6" fmla="*/ 905137 h 1509616"/>
                <a:gd name="connsiteX7" fmla="*/ 528701 w 635510"/>
                <a:gd name="connsiteY7" fmla="*/ 957816 h 1509616"/>
                <a:gd name="connsiteX8" fmla="*/ 499393 w 635510"/>
                <a:gd name="connsiteY8" fmla="*/ 962112 h 1509616"/>
                <a:gd name="connsiteX9" fmla="*/ 137085 w 635510"/>
                <a:gd name="connsiteY9" fmla="*/ 903395 h 1509616"/>
                <a:gd name="connsiteX10" fmla="*/ 137085 w 635510"/>
                <a:gd name="connsiteY10" fmla="*/ 962252 h 1509616"/>
                <a:gd name="connsiteX11" fmla="*/ 106809 w 635510"/>
                <a:gd name="connsiteY11" fmla="*/ 957814 h 1509616"/>
                <a:gd name="connsiteX12" fmla="*/ 318239 w 635510"/>
                <a:gd name="connsiteY12" fmla="*/ 0 h 1509616"/>
                <a:gd name="connsiteX13" fmla="*/ 43426 w 635510"/>
                <a:gd name="connsiteY13" fmla="*/ 317462 h 1509616"/>
                <a:gd name="connsiteX14" fmla="*/ 211270 w 635510"/>
                <a:gd name="connsiteY14" fmla="*/ 609976 h 1509616"/>
                <a:gd name="connsiteX15" fmla="*/ 256556 w 635510"/>
                <a:gd name="connsiteY15" fmla="*/ 626216 h 1509616"/>
                <a:gd name="connsiteX16" fmla="*/ 250819 w 635510"/>
                <a:gd name="connsiteY16" fmla="*/ 664090 h 1509616"/>
                <a:gd name="connsiteX17" fmla="*/ 230810 w 635510"/>
                <a:gd name="connsiteY17" fmla="*/ 664090 h 1509616"/>
                <a:gd name="connsiteX18" fmla="*/ 164536 w 635510"/>
                <a:gd name="connsiteY18" fmla="*/ 691541 h 1509616"/>
                <a:gd name="connsiteX19" fmla="*/ 158380 w 635510"/>
                <a:gd name="connsiteY19" fmla="*/ 700673 h 1509616"/>
                <a:gd name="connsiteX20" fmla="*/ 151643 w 635510"/>
                <a:gd name="connsiteY20" fmla="*/ 706015 h 1509616"/>
                <a:gd name="connsiteX21" fmla="*/ 6451 w 635510"/>
                <a:gd name="connsiteY21" fmla="*/ 966987 h 1509616"/>
                <a:gd name="connsiteX22" fmla="*/ 5640 w 635510"/>
                <a:gd name="connsiteY22" fmla="*/ 974009 h 1509616"/>
                <a:gd name="connsiteX23" fmla="*/ 1 w 635510"/>
                <a:gd name="connsiteY23" fmla="*/ 983454 h 1509616"/>
                <a:gd name="connsiteX24" fmla="*/ 3120 w 635510"/>
                <a:gd name="connsiteY24" fmla="*/ 995819 h 1509616"/>
                <a:gd name="connsiteX25" fmla="*/ 2795 w 635510"/>
                <a:gd name="connsiteY25" fmla="*/ 998632 h 1509616"/>
                <a:gd name="connsiteX26" fmla="*/ 4313 w 635510"/>
                <a:gd name="connsiteY26" fmla="*/ 1000546 h 1509616"/>
                <a:gd name="connsiteX27" fmla="*/ 7651 w 635510"/>
                <a:gd name="connsiteY27" fmla="*/ 1013777 h 1509616"/>
                <a:gd name="connsiteX28" fmla="*/ 21234 w 635510"/>
                <a:gd name="connsiteY28" fmla="*/ 1021888 h 1509616"/>
                <a:gd name="connsiteX29" fmla="*/ 22586 w 635510"/>
                <a:gd name="connsiteY29" fmla="*/ 1023592 h 1509616"/>
                <a:gd name="connsiteX30" fmla="*/ 24450 w 635510"/>
                <a:gd name="connsiteY30" fmla="*/ 1023807 h 1509616"/>
                <a:gd name="connsiteX31" fmla="*/ 34503 w 635510"/>
                <a:gd name="connsiteY31" fmla="*/ 1029810 h 1509616"/>
                <a:gd name="connsiteX32" fmla="*/ 119881 w 635510"/>
                <a:gd name="connsiteY32" fmla="*/ 1042327 h 1509616"/>
                <a:gd name="connsiteX33" fmla="*/ 110389 w 635510"/>
                <a:gd name="connsiteY33" fmla="*/ 1056407 h 1509616"/>
                <a:gd name="connsiteX34" fmla="*/ 105053 w 635510"/>
                <a:gd name="connsiteY34" fmla="*/ 1082834 h 1509616"/>
                <a:gd name="connsiteX35" fmla="*/ 105053 w 635510"/>
                <a:gd name="connsiteY35" fmla="*/ 1149576 h 1509616"/>
                <a:gd name="connsiteX36" fmla="*/ 104912 w 635510"/>
                <a:gd name="connsiteY36" fmla="*/ 1149576 h 1509616"/>
                <a:gd name="connsiteX37" fmla="*/ 105053 w 635510"/>
                <a:gd name="connsiteY37" fmla="*/ 1150580 h 1509616"/>
                <a:gd name="connsiteX38" fmla="*/ 105053 w 635510"/>
                <a:gd name="connsiteY38" fmla="*/ 1150728 h 1509616"/>
                <a:gd name="connsiteX39" fmla="*/ 155478 w 635510"/>
                <a:gd name="connsiteY39" fmla="*/ 1509616 h 1509616"/>
                <a:gd name="connsiteX40" fmla="*/ 256610 w 635510"/>
                <a:gd name="connsiteY40" fmla="*/ 1509616 h 1509616"/>
                <a:gd name="connsiteX41" fmla="*/ 307014 w 635510"/>
                <a:gd name="connsiteY41" fmla="*/ 1150728 h 1509616"/>
                <a:gd name="connsiteX42" fmla="*/ 329052 w 635510"/>
                <a:gd name="connsiteY42" fmla="*/ 1150728 h 1509616"/>
                <a:gd name="connsiteX43" fmla="*/ 379456 w 635510"/>
                <a:gd name="connsiteY43" fmla="*/ 1509616 h 1509616"/>
                <a:gd name="connsiteX44" fmla="*/ 480588 w 635510"/>
                <a:gd name="connsiteY44" fmla="*/ 1509616 h 1509616"/>
                <a:gd name="connsiteX45" fmla="*/ 530992 w 635510"/>
                <a:gd name="connsiteY45" fmla="*/ 1150728 h 1509616"/>
                <a:gd name="connsiteX46" fmla="*/ 531423 w 635510"/>
                <a:gd name="connsiteY46" fmla="*/ 1082834 h 1509616"/>
                <a:gd name="connsiteX47" fmla="*/ 526088 w 635510"/>
                <a:gd name="connsiteY47" fmla="*/ 1056407 h 1509616"/>
                <a:gd name="connsiteX48" fmla="*/ 516510 w 635510"/>
                <a:gd name="connsiteY48" fmla="*/ 1042200 h 1509616"/>
                <a:gd name="connsiteX49" fmla="*/ 601007 w 635510"/>
                <a:gd name="connsiteY49" fmla="*/ 1029812 h 1509616"/>
                <a:gd name="connsiteX50" fmla="*/ 611060 w 635510"/>
                <a:gd name="connsiteY50" fmla="*/ 1023809 h 1509616"/>
                <a:gd name="connsiteX51" fmla="*/ 612924 w 635510"/>
                <a:gd name="connsiteY51" fmla="*/ 1023594 h 1509616"/>
                <a:gd name="connsiteX52" fmla="*/ 614276 w 635510"/>
                <a:gd name="connsiteY52" fmla="*/ 1021890 h 1509616"/>
                <a:gd name="connsiteX53" fmla="*/ 627859 w 635510"/>
                <a:gd name="connsiteY53" fmla="*/ 1013779 h 1509616"/>
                <a:gd name="connsiteX54" fmla="*/ 631197 w 635510"/>
                <a:gd name="connsiteY54" fmla="*/ 1000548 h 1509616"/>
                <a:gd name="connsiteX55" fmla="*/ 632715 w 635510"/>
                <a:gd name="connsiteY55" fmla="*/ 998634 h 1509616"/>
                <a:gd name="connsiteX56" fmla="*/ 632390 w 635510"/>
                <a:gd name="connsiteY56" fmla="*/ 995821 h 1509616"/>
                <a:gd name="connsiteX57" fmla="*/ 635509 w 635510"/>
                <a:gd name="connsiteY57" fmla="*/ 983456 h 1509616"/>
                <a:gd name="connsiteX58" fmla="*/ 629870 w 635510"/>
                <a:gd name="connsiteY58" fmla="*/ 974011 h 1509616"/>
                <a:gd name="connsiteX59" fmla="*/ 629059 w 635510"/>
                <a:gd name="connsiteY59" fmla="*/ 966989 h 1509616"/>
                <a:gd name="connsiteX60" fmla="*/ 483867 w 635510"/>
                <a:gd name="connsiteY60" fmla="*/ 706017 h 1509616"/>
                <a:gd name="connsiteX61" fmla="*/ 479213 w 635510"/>
                <a:gd name="connsiteY61" fmla="*/ 702327 h 1509616"/>
                <a:gd name="connsiteX62" fmla="*/ 471942 w 635510"/>
                <a:gd name="connsiteY62" fmla="*/ 691541 h 1509616"/>
                <a:gd name="connsiteX63" fmla="*/ 405668 w 635510"/>
                <a:gd name="connsiteY63" fmla="*/ 664090 h 1509616"/>
                <a:gd name="connsiteX64" fmla="*/ 385659 w 635510"/>
                <a:gd name="connsiteY64" fmla="*/ 664090 h 1509616"/>
                <a:gd name="connsiteX65" fmla="*/ 379922 w 635510"/>
                <a:gd name="connsiteY65" fmla="*/ 626216 h 1509616"/>
                <a:gd name="connsiteX66" fmla="*/ 425209 w 635510"/>
                <a:gd name="connsiteY66" fmla="*/ 609976 h 1509616"/>
                <a:gd name="connsiteX67" fmla="*/ 593052 w 635510"/>
                <a:gd name="connsiteY67" fmla="*/ 317462 h 1509616"/>
                <a:gd name="connsiteX68" fmla="*/ 318239 w 635510"/>
                <a:gd name="connsiteY68" fmla="*/ 0 h 1509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35510" h="1509616">
                  <a:moveTo>
                    <a:pt x="635510" y="983455"/>
                  </a:moveTo>
                  <a:lnTo>
                    <a:pt x="635509" y="983456"/>
                  </a:lnTo>
                  <a:lnTo>
                    <a:pt x="635510" y="983456"/>
                  </a:lnTo>
                  <a:close/>
                  <a:moveTo>
                    <a:pt x="0" y="983453"/>
                  </a:moveTo>
                  <a:lnTo>
                    <a:pt x="0" y="983454"/>
                  </a:lnTo>
                  <a:lnTo>
                    <a:pt x="1" y="983454"/>
                  </a:lnTo>
                  <a:close/>
                  <a:moveTo>
                    <a:pt x="499393" y="905137"/>
                  </a:moveTo>
                  <a:lnTo>
                    <a:pt x="528701" y="957816"/>
                  </a:lnTo>
                  <a:lnTo>
                    <a:pt x="499393" y="962112"/>
                  </a:lnTo>
                  <a:close/>
                  <a:moveTo>
                    <a:pt x="137085" y="903395"/>
                  </a:moveTo>
                  <a:lnTo>
                    <a:pt x="137085" y="962252"/>
                  </a:lnTo>
                  <a:lnTo>
                    <a:pt x="106809" y="957814"/>
                  </a:lnTo>
                  <a:close/>
                  <a:moveTo>
                    <a:pt x="318239" y="0"/>
                  </a:moveTo>
                  <a:cubicBezTo>
                    <a:pt x="166464" y="0"/>
                    <a:pt x="43426" y="142133"/>
                    <a:pt x="43426" y="317462"/>
                  </a:cubicBezTo>
                  <a:cubicBezTo>
                    <a:pt x="43426" y="448959"/>
                    <a:pt x="112635" y="561783"/>
                    <a:pt x="211270" y="609976"/>
                  </a:cubicBezTo>
                  <a:lnTo>
                    <a:pt x="256556" y="626216"/>
                  </a:lnTo>
                  <a:lnTo>
                    <a:pt x="250819" y="664090"/>
                  </a:lnTo>
                  <a:lnTo>
                    <a:pt x="230810" y="664090"/>
                  </a:lnTo>
                  <a:cubicBezTo>
                    <a:pt x="204929" y="664090"/>
                    <a:pt x="181497" y="674581"/>
                    <a:pt x="164536" y="691541"/>
                  </a:cubicBezTo>
                  <a:lnTo>
                    <a:pt x="158380" y="700673"/>
                  </a:lnTo>
                  <a:lnTo>
                    <a:pt x="151643" y="706015"/>
                  </a:lnTo>
                  <a:lnTo>
                    <a:pt x="6451" y="966987"/>
                  </a:lnTo>
                  <a:lnTo>
                    <a:pt x="5640" y="974009"/>
                  </a:lnTo>
                  <a:lnTo>
                    <a:pt x="1" y="983454"/>
                  </a:lnTo>
                  <a:lnTo>
                    <a:pt x="3120" y="995819"/>
                  </a:lnTo>
                  <a:lnTo>
                    <a:pt x="2795" y="998632"/>
                  </a:lnTo>
                  <a:lnTo>
                    <a:pt x="4313" y="1000546"/>
                  </a:lnTo>
                  <a:lnTo>
                    <a:pt x="7651" y="1013777"/>
                  </a:lnTo>
                  <a:lnTo>
                    <a:pt x="21234" y="1021888"/>
                  </a:lnTo>
                  <a:lnTo>
                    <a:pt x="22586" y="1023592"/>
                  </a:lnTo>
                  <a:lnTo>
                    <a:pt x="24450" y="1023807"/>
                  </a:lnTo>
                  <a:lnTo>
                    <a:pt x="34503" y="1029810"/>
                  </a:lnTo>
                  <a:lnTo>
                    <a:pt x="119881" y="1042327"/>
                  </a:lnTo>
                  <a:lnTo>
                    <a:pt x="110389" y="1056407"/>
                  </a:lnTo>
                  <a:cubicBezTo>
                    <a:pt x="106953" y="1064529"/>
                    <a:pt x="105053" y="1073460"/>
                    <a:pt x="105053" y="1082834"/>
                  </a:cubicBezTo>
                  <a:lnTo>
                    <a:pt x="105053" y="1149576"/>
                  </a:lnTo>
                  <a:lnTo>
                    <a:pt x="104912" y="1149576"/>
                  </a:lnTo>
                  <a:lnTo>
                    <a:pt x="105053" y="1150580"/>
                  </a:lnTo>
                  <a:lnTo>
                    <a:pt x="105053" y="1150728"/>
                  </a:lnTo>
                  <a:lnTo>
                    <a:pt x="155478" y="1509616"/>
                  </a:lnTo>
                  <a:lnTo>
                    <a:pt x="256610" y="1509616"/>
                  </a:lnTo>
                  <a:lnTo>
                    <a:pt x="307014" y="1150728"/>
                  </a:lnTo>
                  <a:lnTo>
                    <a:pt x="329052" y="1150728"/>
                  </a:lnTo>
                  <a:lnTo>
                    <a:pt x="379456" y="1509616"/>
                  </a:lnTo>
                  <a:lnTo>
                    <a:pt x="480588" y="1509616"/>
                  </a:lnTo>
                  <a:lnTo>
                    <a:pt x="530992" y="1150728"/>
                  </a:lnTo>
                  <a:cubicBezTo>
                    <a:pt x="531136" y="1128097"/>
                    <a:pt x="531279" y="1105465"/>
                    <a:pt x="531423" y="1082834"/>
                  </a:cubicBezTo>
                  <a:cubicBezTo>
                    <a:pt x="531423" y="1073460"/>
                    <a:pt x="529523" y="1064529"/>
                    <a:pt x="526088" y="1056407"/>
                  </a:cubicBezTo>
                  <a:lnTo>
                    <a:pt x="516510" y="1042200"/>
                  </a:lnTo>
                  <a:lnTo>
                    <a:pt x="601007" y="1029812"/>
                  </a:lnTo>
                  <a:lnTo>
                    <a:pt x="611060" y="1023809"/>
                  </a:lnTo>
                  <a:lnTo>
                    <a:pt x="612924" y="1023594"/>
                  </a:lnTo>
                  <a:lnTo>
                    <a:pt x="614276" y="1021890"/>
                  </a:lnTo>
                  <a:lnTo>
                    <a:pt x="627859" y="1013779"/>
                  </a:lnTo>
                  <a:lnTo>
                    <a:pt x="631197" y="1000548"/>
                  </a:lnTo>
                  <a:lnTo>
                    <a:pt x="632715" y="998634"/>
                  </a:lnTo>
                  <a:lnTo>
                    <a:pt x="632390" y="995821"/>
                  </a:lnTo>
                  <a:lnTo>
                    <a:pt x="635509" y="983456"/>
                  </a:lnTo>
                  <a:lnTo>
                    <a:pt x="629870" y="974011"/>
                  </a:lnTo>
                  <a:lnTo>
                    <a:pt x="629059" y="966989"/>
                  </a:lnTo>
                  <a:lnTo>
                    <a:pt x="483867" y="706017"/>
                  </a:lnTo>
                  <a:lnTo>
                    <a:pt x="479213" y="702327"/>
                  </a:lnTo>
                  <a:lnTo>
                    <a:pt x="471942" y="691541"/>
                  </a:lnTo>
                  <a:cubicBezTo>
                    <a:pt x="454981" y="674581"/>
                    <a:pt x="431550" y="664090"/>
                    <a:pt x="405668" y="664090"/>
                  </a:cubicBezTo>
                  <a:lnTo>
                    <a:pt x="385659" y="664090"/>
                  </a:lnTo>
                  <a:lnTo>
                    <a:pt x="379922" y="626216"/>
                  </a:lnTo>
                  <a:lnTo>
                    <a:pt x="425209" y="609976"/>
                  </a:lnTo>
                  <a:cubicBezTo>
                    <a:pt x="523843" y="561783"/>
                    <a:pt x="593052" y="448959"/>
                    <a:pt x="593052" y="317462"/>
                  </a:cubicBezTo>
                  <a:cubicBezTo>
                    <a:pt x="593052" y="142133"/>
                    <a:pt x="470014" y="0"/>
                    <a:pt x="3182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95EC407C-3261-494F-80E4-3AB33BDDCCD8}"/>
              </a:ext>
            </a:extLst>
          </p:cNvPr>
          <p:cNvSpPr/>
          <p:nvPr/>
        </p:nvSpPr>
        <p:spPr>
          <a:xfrm>
            <a:off x="109729" y="124817"/>
            <a:ext cx="3493122" cy="65895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C1DFAF2-F8D6-4C48-A70C-BE7BA480CA21}"/>
              </a:ext>
            </a:extLst>
          </p:cNvPr>
          <p:cNvGrpSpPr/>
          <p:nvPr/>
        </p:nvGrpSpPr>
        <p:grpSpPr>
          <a:xfrm>
            <a:off x="4048792" y="2061710"/>
            <a:ext cx="5451554" cy="2734580"/>
            <a:chOff x="1016000" y="1538790"/>
            <a:chExt cx="7874000" cy="3949715"/>
          </a:xfrm>
        </p:grpSpPr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20F3F436-58E8-4D20-AD14-FB5DAAC78F41}"/>
                </a:ext>
              </a:extLst>
            </p:cNvPr>
            <p:cNvSpPr txBox="1"/>
            <p:nvPr/>
          </p:nvSpPr>
          <p:spPr>
            <a:xfrm>
              <a:off x="1016000" y="1538790"/>
              <a:ext cx="7874000" cy="243840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000" dirty="0">
                  <a:ln w="38100">
                    <a:noFill/>
                  </a:ln>
                  <a:effectLst/>
                </a:rPr>
                <a:t>予約席</a:t>
              </a: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B2F6FA02-4FE4-454F-BAFD-7F73996E1B41}"/>
                </a:ext>
              </a:extLst>
            </p:cNvPr>
            <p:cNvSpPr txBox="1"/>
            <p:nvPr/>
          </p:nvSpPr>
          <p:spPr>
            <a:xfrm>
              <a:off x="1715606" y="4464115"/>
              <a:ext cx="6474788" cy="102439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13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RESERVED</a:t>
              </a:r>
              <a:endPara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847F590-7C18-44B6-8459-FB72B5BBD1B7}"/>
              </a:ext>
            </a:extLst>
          </p:cNvPr>
          <p:cNvGrpSpPr/>
          <p:nvPr/>
        </p:nvGrpSpPr>
        <p:grpSpPr>
          <a:xfrm>
            <a:off x="498186" y="2575479"/>
            <a:ext cx="2716208" cy="1688223"/>
            <a:chOff x="2534029" y="3344083"/>
            <a:chExt cx="1592345" cy="989703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3E32C6B-4E18-43A3-B1D1-9DF1AC9015F2}"/>
                </a:ext>
              </a:extLst>
            </p:cNvPr>
            <p:cNvSpPr/>
            <p:nvPr/>
          </p:nvSpPr>
          <p:spPr bwMode="auto">
            <a:xfrm>
              <a:off x="2869613" y="3665127"/>
              <a:ext cx="910647" cy="668659"/>
            </a:xfrm>
            <a:custGeom>
              <a:avLst/>
              <a:gdLst>
                <a:gd name="connsiteX0" fmla="*/ 34337 w 910647"/>
                <a:gd name="connsiteY0" fmla="*/ 0 h 668659"/>
                <a:gd name="connsiteX1" fmla="*/ 876310 w 910647"/>
                <a:gd name="connsiteY1" fmla="*/ 0 h 668659"/>
                <a:gd name="connsiteX2" fmla="*/ 910647 w 910647"/>
                <a:gd name="connsiteY2" fmla="*/ 34337 h 668659"/>
                <a:gd name="connsiteX3" fmla="*/ 910646 w 910647"/>
                <a:gd name="connsiteY3" fmla="*/ 68673 h 668659"/>
                <a:gd name="connsiteX4" fmla="*/ 499002 w 910647"/>
                <a:gd name="connsiteY4" fmla="*/ 68673 h 668659"/>
                <a:gd name="connsiteX5" fmla="*/ 477867 w 910647"/>
                <a:gd name="connsiteY5" fmla="*/ 622940 h 668659"/>
                <a:gd name="connsiteX6" fmla="*/ 689347 w 910647"/>
                <a:gd name="connsiteY6" fmla="*/ 622940 h 668659"/>
                <a:gd name="connsiteX7" fmla="*/ 712207 w 910647"/>
                <a:gd name="connsiteY7" fmla="*/ 645800 h 668659"/>
                <a:gd name="connsiteX8" fmla="*/ 712206 w 910647"/>
                <a:gd name="connsiteY8" fmla="*/ 668659 h 668659"/>
                <a:gd name="connsiteX9" fmla="*/ 198438 w 910647"/>
                <a:gd name="connsiteY9" fmla="*/ 668659 h 668659"/>
                <a:gd name="connsiteX10" fmla="*/ 198438 w 910647"/>
                <a:gd name="connsiteY10" fmla="*/ 645800 h 668659"/>
                <a:gd name="connsiteX11" fmla="*/ 221298 w 910647"/>
                <a:gd name="connsiteY11" fmla="*/ 622940 h 668659"/>
                <a:gd name="connsiteX12" fmla="*/ 432779 w 910647"/>
                <a:gd name="connsiteY12" fmla="*/ 622940 h 668659"/>
                <a:gd name="connsiteX13" fmla="*/ 411644 w 910647"/>
                <a:gd name="connsiteY13" fmla="*/ 68673 h 668659"/>
                <a:gd name="connsiteX14" fmla="*/ 0 w 910647"/>
                <a:gd name="connsiteY14" fmla="*/ 68673 h 668659"/>
                <a:gd name="connsiteX15" fmla="*/ 0 w 910647"/>
                <a:gd name="connsiteY15" fmla="*/ 34337 h 668659"/>
                <a:gd name="connsiteX16" fmla="*/ 34337 w 910647"/>
                <a:gd name="connsiteY16" fmla="*/ 0 h 668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0647" h="668659">
                  <a:moveTo>
                    <a:pt x="34337" y="0"/>
                  </a:moveTo>
                  <a:lnTo>
                    <a:pt x="876310" y="0"/>
                  </a:lnTo>
                  <a:cubicBezTo>
                    <a:pt x="895274" y="0"/>
                    <a:pt x="910647" y="15373"/>
                    <a:pt x="910647" y="34337"/>
                  </a:cubicBezTo>
                  <a:cubicBezTo>
                    <a:pt x="910647" y="45782"/>
                    <a:pt x="910646" y="57228"/>
                    <a:pt x="910646" y="68673"/>
                  </a:cubicBezTo>
                  <a:lnTo>
                    <a:pt x="499002" y="68673"/>
                  </a:lnTo>
                  <a:lnTo>
                    <a:pt x="477867" y="622940"/>
                  </a:lnTo>
                  <a:lnTo>
                    <a:pt x="689347" y="622940"/>
                  </a:lnTo>
                  <a:cubicBezTo>
                    <a:pt x="701972" y="622940"/>
                    <a:pt x="712207" y="633175"/>
                    <a:pt x="712207" y="645800"/>
                  </a:cubicBezTo>
                  <a:cubicBezTo>
                    <a:pt x="712207" y="653420"/>
                    <a:pt x="712206" y="661039"/>
                    <a:pt x="712206" y="668659"/>
                  </a:cubicBezTo>
                  <a:lnTo>
                    <a:pt x="198438" y="668659"/>
                  </a:lnTo>
                  <a:lnTo>
                    <a:pt x="198438" y="645800"/>
                  </a:lnTo>
                  <a:cubicBezTo>
                    <a:pt x="198438" y="633175"/>
                    <a:pt x="208673" y="622940"/>
                    <a:pt x="221298" y="622940"/>
                  </a:cubicBezTo>
                  <a:lnTo>
                    <a:pt x="432779" y="622940"/>
                  </a:lnTo>
                  <a:lnTo>
                    <a:pt x="411644" y="68673"/>
                  </a:lnTo>
                  <a:lnTo>
                    <a:pt x="0" y="68673"/>
                  </a:lnTo>
                  <a:lnTo>
                    <a:pt x="0" y="34337"/>
                  </a:lnTo>
                  <a:cubicBezTo>
                    <a:pt x="0" y="15373"/>
                    <a:pt x="15373" y="0"/>
                    <a:pt x="34337" y="0"/>
                  </a:cubicBez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7298B7A-42F3-4DA9-938A-5403F3318C50}"/>
                </a:ext>
              </a:extLst>
            </p:cNvPr>
            <p:cNvSpPr/>
            <p:nvPr/>
          </p:nvSpPr>
          <p:spPr bwMode="auto">
            <a:xfrm rot="10800000">
              <a:off x="3613214" y="3344083"/>
              <a:ext cx="513160" cy="989701"/>
            </a:xfrm>
            <a:custGeom>
              <a:avLst/>
              <a:gdLst>
                <a:gd name="connsiteX0" fmla="*/ 66106 w 513160"/>
                <a:gd name="connsiteY0" fmla="*/ 989702 h 989702"/>
                <a:gd name="connsiteX1" fmla="*/ 22035 w 513160"/>
                <a:gd name="connsiteY1" fmla="*/ 989702 h 989702"/>
                <a:gd name="connsiteX2" fmla="*/ 0 w 513160"/>
                <a:gd name="connsiteY2" fmla="*/ 247236 h 989702"/>
                <a:gd name="connsiteX3" fmla="*/ 9001 w 513160"/>
                <a:gd name="connsiteY3" fmla="*/ 247236 h 989702"/>
                <a:gd name="connsiteX4" fmla="*/ 9001 w 513160"/>
                <a:gd name="connsiteY4" fmla="*/ 246385 h 989702"/>
                <a:gd name="connsiteX5" fmla="*/ 30517 w 513160"/>
                <a:gd name="connsiteY5" fmla="*/ 246385 h 989702"/>
                <a:gd name="connsiteX6" fmla="*/ 44137 w 513160"/>
                <a:gd name="connsiteY6" fmla="*/ 0 h 989702"/>
                <a:gd name="connsiteX7" fmla="*/ 73024 w 513160"/>
                <a:gd name="connsiteY7" fmla="*/ 0 h 989702"/>
                <a:gd name="connsiteX8" fmla="*/ 86643 w 513160"/>
                <a:gd name="connsiteY8" fmla="*/ 246385 h 989702"/>
                <a:gd name="connsiteX9" fmla="*/ 427197 w 513160"/>
                <a:gd name="connsiteY9" fmla="*/ 246385 h 989702"/>
                <a:gd name="connsiteX10" fmla="*/ 440817 w 513160"/>
                <a:gd name="connsiteY10" fmla="*/ 0 h 989702"/>
                <a:gd name="connsiteX11" fmla="*/ 469704 w 513160"/>
                <a:gd name="connsiteY11" fmla="*/ 0 h 989702"/>
                <a:gd name="connsiteX12" fmla="*/ 483323 w 513160"/>
                <a:gd name="connsiteY12" fmla="*/ 246385 h 989702"/>
                <a:gd name="connsiteX13" fmla="*/ 513160 w 513160"/>
                <a:gd name="connsiteY13" fmla="*/ 246385 h 989702"/>
                <a:gd name="connsiteX14" fmla="*/ 513160 w 513160"/>
                <a:gd name="connsiteY14" fmla="*/ 289315 h 989702"/>
                <a:gd name="connsiteX15" fmla="*/ 470230 w 513160"/>
                <a:gd name="connsiteY15" fmla="*/ 332245 h 989702"/>
                <a:gd name="connsiteX16" fmla="*/ 85619 w 513160"/>
                <a:gd name="connsiteY16" fmla="*/ 332245 h 98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160" h="989702">
                  <a:moveTo>
                    <a:pt x="66106" y="989702"/>
                  </a:moveTo>
                  <a:lnTo>
                    <a:pt x="22035" y="989702"/>
                  </a:lnTo>
                  <a:lnTo>
                    <a:pt x="0" y="247236"/>
                  </a:lnTo>
                  <a:lnTo>
                    <a:pt x="9001" y="247236"/>
                  </a:lnTo>
                  <a:lnTo>
                    <a:pt x="9001" y="246385"/>
                  </a:lnTo>
                  <a:lnTo>
                    <a:pt x="30517" y="246385"/>
                  </a:lnTo>
                  <a:lnTo>
                    <a:pt x="44137" y="0"/>
                  </a:lnTo>
                  <a:lnTo>
                    <a:pt x="73024" y="0"/>
                  </a:lnTo>
                  <a:lnTo>
                    <a:pt x="86643" y="246385"/>
                  </a:lnTo>
                  <a:lnTo>
                    <a:pt x="427197" y="246385"/>
                  </a:lnTo>
                  <a:lnTo>
                    <a:pt x="440817" y="0"/>
                  </a:lnTo>
                  <a:lnTo>
                    <a:pt x="469704" y="0"/>
                  </a:lnTo>
                  <a:lnTo>
                    <a:pt x="483323" y="246385"/>
                  </a:lnTo>
                  <a:lnTo>
                    <a:pt x="513160" y="246385"/>
                  </a:lnTo>
                  <a:lnTo>
                    <a:pt x="513160" y="289315"/>
                  </a:lnTo>
                  <a:cubicBezTo>
                    <a:pt x="513160" y="313025"/>
                    <a:pt x="493940" y="332245"/>
                    <a:pt x="470230" y="332245"/>
                  </a:cubicBezTo>
                  <a:lnTo>
                    <a:pt x="85619" y="332245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FAFF1C94-2057-410D-86BA-E92BC9A8D310}"/>
                </a:ext>
              </a:extLst>
            </p:cNvPr>
            <p:cNvSpPr/>
            <p:nvPr/>
          </p:nvSpPr>
          <p:spPr bwMode="auto">
            <a:xfrm rot="10800000" flipH="1">
              <a:off x="2534029" y="3344083"/>
              <a:ext cx="513160" cy="989701"/>
            </a:xfrm>
            <a:custGeom>
              <a:avLst/>
              <a:gdLst>
                <a:gd name="connsiteX0" fmla="*/ 66106 w 513160"/>
                <a:gd name="connsiteY0" fmla="*/ 989702 h 989702"/>
                <a:gd name="connsiteX1" fmla="*/ 22035 w 513160"/>
                <a:gd name="connsiteY1" fmla="*/ 989702 h 989702"/>
                <a:gd name="connsiteX2" fmla="*/ 0 w 513160"/>
                <a:gd name="connsiteY2" fmla="*/ 247236 h 989702"/>
                <a:gd name="connsiteX3" fmla="*/ 9001 w 513160"/>
                <a:gd name="connsiteY3" fmla="*/ 247236 h 989702"/>
                <a:gd name="connsiteX4" fmla="*/ 9001 w 513160"/>
                <a:gd name="connsiteY4" fmla="*/ 246385 h 989702"/>
                <a:gd name="connsiteX5" fmla="*/ 30517 w 513160"/>
                <a:gd name="connsiteY5" fmla="*/ 246385 h 989702"/>
                <a:gd name="connsiteX6" fmla="*/ 44137 w 513160"/>
                <a:gd name="connsiteY6" fmla="*/ 0 h 989702"/>
                <a:gd name="connsiteX7" fmla="*/ 73024 w 513160"/>
                <a:gd name="connsiteY7" fmla="*/ 0 h 989702"/>
                <a:gd name="connsiteX8" fmla="*/ 86643 w 513160"/>
                <a:gd name="connsiteY8" fmla="*/ 246385 h 989702"/>
                <a:gd name="connsiteX9" fmla="*/ 427197 w 513160"/>
                <a:gd name="connsiteY9" fmla="*/ 246385 h 989702"/>
                <a:gd name="connsiteX10" fmla="*/ 440817 w 513160"/>
                <a:gd name="connsiteY10" fmla="*/ 0 h 989702"/>
                <a:gd name="connsiteX11" fmla="*/ 469704 w 513160"/>
                <a:gd name="connsiteY11" fmla="*/ 0 h 989702"/>
                <a:gd name="connsiteX12" fmla="*/ 483323 w 513160"/>
                <a:gd name="connsiteY12" fmla="*/ 246385 h 989702"/>
                <a:gd name="connsiteX13" fmla="*/ 513160 w 513160"/>
                <a:gd name="connsiteY13" fmla="*/ 246385 h 989702"/>
                <a:gd name="connsiteX14" fmla="*/ 513160 w 513160"/>
                <a:gd name="connsiteY14" fmla="*/ 289315 h 989702"/>
                <a:gd name="connsiteX15" fmla="*/ 470230 w 513160"/>
                <a:gd name="connsiteY15" fmla="*/ 332245 h 989702"/>
                <a:gd name="connsiteX16" fmla="*/ 85619 w 513160"/>
                <a:gd name="connsiteY16" fmla="*/ 332245 h 98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3160" h="989702">
                  <a:moveTo>
                    <a:pt x="66106" y="989702"/>
                  </a:moveTo>
                  <a:lnTo>
                    <a:pt x="22035" y="989702"/>
                  </a:lnTo>
                  <a:lnTo>
                    <a:pt x="0" y="247236"/>
                  </a:lnTo>
                  <a:lnTo>
                    <a:pt x="9001" y="247236"/>
                  </a:lnTo>
                  <a:lnTo>
                    <a:pt x="9001" y="246385"/>
                  </a:lnTo>
                  <a:lnTo>
                    <a:pt x="30517" y="246385"/>
                  </a:lnTo>
                  <a:lnTo>
                    <a:pt x="44137" y="0"/>
                  </a:lnTo>
                  <a:lnTo>
                    <a:pt x="73024" y="0"/>
                  </a:lnTo>
                  <a:lnTo>
                    <a:pt x="86643" y="246385"/>
                  </a:lnTo>
                  <a:lnTo>
                    <a:pt x="427197" y="246385"/>
                  </a:lnTo>
                  <a:lnTo>
                    <a:pt x="440817" y="0"/>
                  </a:lnTo>
                  <a:lnTo>
                    <a:pt x="469704" y="0"/>
                  </a:lnTo>
                  <a:lnTo>
                    <a:pt x="483323" y="246385"/>
                  </a:lnTo>
                  <a:lnTo>
                    <a:pt x="513160" y="246385"/>
                  </a:lnTo>
                  <a:lnTo>
                    <a:pt x="513160" y="289315"/>
                  </a:lnTo>
                  <a:cubicBezTo>
                    <a:pt x="513160" y="313025"/>
                    <a:pt x="493940" y="332245"/>
                    <a:pt x="470230" y="332245"/>
                  </a:cubicBezTo>
                  <a:lnTo>
                    <a:pt x="85619" y="332245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029476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popc54_予約席／RESERVED</dc:title>
  <dc:subject>popc54_予約席／RESERVED</dc:subject>
  <dc:creator>でじけろお</dc:creator>
  <cp:lastModifiedBy/>
  <cp:revision>1</cp:revision>
  <dcterms:created xsi:type="dcterms:W3CDTF">2014-07-30T05:46:34Z</dcterms:created>
  <dcterms:modified xsi:type="dcterms:W3CDTF">2021-03-15T09:23:52Z</dcterms:modified>
  <cp:version>1</cp:version>
</cp:coreProperties>
</file>